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BE10-97B3-4343-AB86-C60E1A2FEA63}" type="datetimeFigureOut">
              <a:rPr lang="de-AT" smtClean="0"/>
              <a:t>10.09.2014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F8C9-8D69-45D6-9739-07FAAC3D429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BE10-97B3-4343-AB86-C60E1A2FEA63}" type="datetimeFigureOut">
              <a:rPr lang="de-AT" smtClean="0"/>
              <a:t>10.09.2014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F8C9-8D69-45D6-9739-07FAAC3D429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BE10-97B3-4343-AB86-C60E1A2FEA63}" type="datetimeFigureOut">
              <a:rPr lang="de-AT" smtClean="0"/>
              <a:t>10.09.2014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F8C9-8D69-45D6-9739-07FAAC3D429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BE10-97B3-4343-AB86-C60E1A2FEA63}" type="datetimeFigureOut">
              <a:rPr lang="de-AT" smtClean="0"/>
              <a:t>10.09.2014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F8C9-8D69-45D6-9739-07FAAC3D429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BE10-97B3-4343-AB86-C60E1A2FEA63}" type="datetimeFigureOut">
              <a:rPr lang="de-AT" smtClean="0"/>
              <a:t>10.09.2014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F8C9-8D69-45D6-9739-07FAAC3D429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BE10-97B3-4343-AB86-C60E1A2FEA63}" type="datetimeFigureOut">
              <a:rPr lang="de-AT" smtClean="0"/>
              <a:t>10.09.2014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F8C9-8D69-45D6-9739-07FAAC3D429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BE10-97B3-4343-AB86-C60E1A2FEA63}" type="datetimeFigureOut">
              <a:rPr lang="de-AT" smtClean="0"/>
              <a:t>10.09.2014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F8C9-8D69-45D6-9739-07FAAC3D429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BE10-97B3-4343-AB86-C60E1A2FEA63}" type="datetimeFigureOut">
              <a:rPr lang="de-AT" smtClean="0"/>
              <a:t>10.09.2014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F8C9-8D69-45D6-9739-07FAAC3D429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BE10-97B3-4343-AB86-C60E1A2FEA63}" type="datetimeFigureOut">
              <a:rPr lang="de-AT" smtClean="0"/>
              <a:t>10.09.2014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F8C9-8D69-45D6-9739-07FAAC3D429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BE10-97B3-4343-AB86-C60E1A2FEA63}" type="datetimeFigureOut">
              <a:rPr lang="de-AT" smtClean="0"/>
              <a:t>10.09.2014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F8C9-8D69-45D6-9739-07FAAC3D429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2BE10-97B3-4343-AB86-C60E1A2FEA63}" type="datetimeFigureOut">
              <a:rPr lang="de-AT" smtClean="0"/>
              <a:t>10.09.2014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8F8C9-8D69-45D6-9739-07FAAC3D4290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2BE10-97B3-4343-AB86-C60E1A2FEA63}" type="datetimeFigureOut">
              <a:rPr lang="de-AT" smtClean="0"/>
              <a:t>10.09.2014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8F8C9-8D69-45D6-9739-07FAAC3D4290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  <p:pic>
        <p:nvPicPr>
          <p:cNvPr id="4" name="Grafi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830" y="498792"/>
            <a:ext cx="7800340" cy="5860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Sabine</dc:creator>
  <cp:lastModifiedBy>Sabine</cp:lastModifiedBy>
  <cp:revision>1</cp:revision>
  <dcterms:created xsi:type="dcterms:W3CDTF">2014-09-10T09:04:22Z</dcterms:created>
  <dcterms:modified xsi:type="dcterms:W3CDTF">2014-09-10T09:05:06Z</dcterms:modified>
</cp:coreProperties>
</file>